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287" r:id="rId33"/>
    <p:sldId id="299" r:id="rId34"/>
    <p:sldId id="296" r:id="rId35"/>
    <p:sldId id="295" r:id="rId36"/>
    <p:sldId id="274" r:id="rId37"/>
    <p:sldId id="291" r:id="rId38"/>
    <p:sldId id="292" r:id="rId39"/>
    <p:sldId id="300" r:id="rId40"/>
    <p:sldId id="293" r:id="rId41"/>
    <p:sldId id="282" r:id="rId42"/>
    <p:sldId id="288" r:id="rId43"/>
    <p:sldId id="28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9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image" Target="../media/image900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1.xml"/><Relationship Id="rId5" Type="http://schemas.openxmlformats.org/officeDocument/2006/relationships/slide" Target="slide36.xml"/><Relationship Id="rId10" Type="http://schemas.openxmlformats.org/officeDocument/2006/relationships/slide" Target="slide43.xml"/><Relationship Id="rId4" Type="http://schemas.openxmlformats.org/officeDocument/2006/relationships/slide" Target="slide34.xml"/><Relationship Id="rId9" Type="http://schemas.openxmlformats.org/officeDocument/2006/relationships/slide" Target="slide4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6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9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97.png"/><Relationship Id="rId10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8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1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1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464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4027</TotalTime>
  <Words>1814</Words>
  <Application>Microsoft Office PowerPoint</Application>
  <PresentationFormat>Widescreen</PresentationFormat>
  <Paragraphs>395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162</cp:revision>
  <dcterms:created xsi:type="dcterms:W3CDTF">2022-03-28T18:43:16Z</dcterms:created>
  <dcterms:modified xsi:type="dcterms:W3CDTF">2022-09-01T23:18:36Z</dcterms:modified>
</cp:coreProperties>
</file>